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536" r:id="rId2"/>
    <p:sldId id="413" r:id="rId3"/>
    <p:sldId id="582" r:id="rId4"/>
    <p:sldId id="583" r:id="rId5"/>
    <p:sldId id="586" r:id="rId6"/>
    <p:sldId id="602" r:id="rId7"/>
    <p:sldId id="603" r:id="rId8"/>
    <p:sldId id="604" r:id="rId9"/>
    <p:sldId id="605" r:id="rId10"/>
    <p:sldId id="606" r:id="rId11"/>
    <p:sldId id="607" r:id="rId12"/>
    <p:sldId id="608" r:id="rId13"/>
    <p:sldId id="609" r:id="rId14"/>
    <p:sldId id="610" r:id="rId15"/>
    <p:sldId id="611" r:id="rId16"/>
    <p:sldId id="612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  <p:sldId id="621" r:id="rId26"/>
    <p:sldId id="622" r:id="rId27"/>
    <p:sldId id="623" r:id="rId28"/>
    <p:sldId id="624" r:id="rId29"/>
    <p:sldId id="625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578" r:id="rId44"/>
    <p:sldId id="581" r:id="rId45"/>
    <p:sldId id="579" r:id="rId46"/>
    <p:sldId id="580" r:id="rId47"/>
    <p:sldId id="53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4" autoAdjust="0"/>
    <p:restoredTop sz="94660"/>
  </p:normalViewPr>
  <p:slideViewPr>
    <p:cSldViewPr>
      <p:cViewPr varScale="1">
        <p:scale>
          <a:sx n="85" d="100"/>
          <a:sy n="85" d="100"/>
        </p:scale>
        <p:origin x="9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DB9C2-FDAC-4D23-9020-BE92D66ADE08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E26B4-AAA8-49A0-B69E-5341009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3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4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4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6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9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6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3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8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DFB18-315D-4B54-BA3E-E98AB6D8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2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ARtYXCEYQI?t=34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QqiJAxIoSB8" TargetMode="Externa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0D0655-2F9A-4680-9E82-856274CBF8D7}"/>
              </a:ext>
            </a:extLst>
          </p:cNvPr>
          <p:cNvGrpSpPr/>
          <p:nvPr/>
        </p:nvGrpSpPr>
        <p:grpSpPr>
          <a:xfrm>
            <a:off x="2528684" y="998765"/>
            <a:ext cx="3889601" cy="5186135"/>
            <a:chOff x="2528684" y="998765"/>
            <a:chExt cx="3889601" cy="51861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684" y="998765"/>
              <a:ext cx="3889601" cy="51861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E4BB3F-1824-462D-B05C-F0EE1106A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884" y="5788767"/>
              <a:ext cx="2743200" cy="14093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F4D45B-39E3-4E3A-BC6A-103D33B847E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29DA4-CFE1-4451-91A7-8BE15D3A6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FEF02-4929-4D12-84ED-F8538AF6097C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E486F2-0455-48F8-BD72-EFE517BE7047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7D12153-AAFC-41F8-B164-E87050FB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9CB30-DC5D-44A8-AB0B-AE0EFC38DCA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5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4DD491-834B-4E7A-A2AF-A8D1950D0BCF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B91C0B-F1E6-4296-AE2F-5E675A258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65438-6C6B-4EA6-B9A1-B99E1960BBE3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488F3E-E9E2-4ECB-A64C-C35FA75FECFE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F13E32E-AC2D-4CC2-BDD8-FCBEAB2CC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1C4E0-27C3-4BC3-A601-2DFA49E18988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16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B8150-FF26-4900-8E8D-FEA8C9632B6C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C7E88D1-C39A-4539-A280-A6DD972C4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3FDB41-2E70-4B5A-B9A3-629244171DE0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BCF63C-3A3C-4BA1-A6AC-60E8C7131C83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732F6EE-532C-47A9-8A0F-48AA08FA0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1A62E78-F346-44FA-A72D-68997A30F4A9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1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422D3-6031-46F8-A798-7282BFBC9A4D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A512748-1869-4D57-A1B7-921A6AF66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26691E-DA87-4BA0-A192-AAA91FDDC48C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AABA96-4446-4047-92C7-4681FE792EFD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341D640-3C1C-4A0E-9C68-A7E2F4BB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5B6452E-03CF-4D57-BC0C-4B60E4339491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1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2E56A1-07C1-43F7-963B-FA40955F1AEA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B06513-A972-4D08-9083-E8D7039A4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70347DB-AC1E-474D-9B3E-FCCD21A721B8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30CBBE-E015-4AC8-A8C1-4A28DA9AB494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C9D0600-456B-4CC1-BBD1-1BEF2AF46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FD8D62-F846-40E1-A3A1-02A6B03FAF82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0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23244-FAA6-429C-A1DF-143E5C98608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E9323B2-BD60-43AF-9B4D-3D4A8C9A6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00F38CB-4FDA-4EBE-9A84-04436515E96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BFF5BA-9D31-4696-A8CB-B7368CF034D4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F101259-6190-47AF-A939-8D715CA7E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30225A2-1285-423F-85C7-9AAAB97F991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0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76586-3422-4557-A41C-8B3CAC82C82B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5E332-5D72-4973-ADE9-0643D8BE0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C84887-896A-47EF-94FD-4CAC64A97736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49CE4-DAD6-4023-B700-3CD437E66CEF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C8D99D53-FC1E-4253-80D5-952DCFF6C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FC0FE6F-8E7A-4940-8AC5-FA422547356E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43B965-A61B-4B03-A3C1-D30A8B04F507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8709C-A475-45BF-847A-C65CB2E41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DB4BFB-EA85-45F0-A39F-3F2A6E8EB95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A9E265-BBE8-4773-B667-5751FBB8045E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8EC7A4AC-7652-4BC3-A672-F50AC7AC0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FB45322-0487-4821-8987-2501F83FBE8D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8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C9544C-29C7-4E3C-924D-ABD0D923AD4A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B1A576-3572-4B83-B263-F2306D65E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013A57B-4E2B-4389-A718-FB21CFA8D196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47095E-8964-4AD4-AF7F-7D42BDF02993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DBB56285-02B4-4219-89C4-295B34C5D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FDD63-8887-48BC-95D5-83AC7EA562E1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5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67A237-08CC-4475-B3D4-5A68D858AD5C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2E8475E-AE63-45ED-AD8E-3D70F1FAE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230901-A781-48E9-A988-D65A7CFF8DB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D14F22-D464-4CC1-880E-5A768E3FAF08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3D165DC-E6A8-4AE1-92EE-4D2C07C42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85E5B0-1775-42B4-B5EE-941518960698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4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60BB77-3944-4645-A7C6-2A9E34A2020E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DCFB0F4-ED79-4F58-BDF3-AFF1AF049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3C19ED-EC60-4BBC-B1B8-AD3A3153E50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0759F0-5FB7-44E8-A791-300C654EFA40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B42E6341-60C8-46BF-9027-34628FE67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6E30A-E31C-4347-9D89-5A33B1A2E04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2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8" y="1066800"/>
            <a:ext cx="3953247" cy="5115966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59027661-E63F-4C39-977F-FA4B4BF01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49" y="1066800"/>
            <a:ext cx="3953247" cy="51159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F14B2E-61DF-455A-A5B5-07FB5784727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34C9E2-4D66-4CDC-927B-B8E7F489AFDF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7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84D278-62C0-4A92-95C2-D01325889AA4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BB1670B-2225-4D4B-A6BC-712E39EF7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700FE40-2CF2-44B6-8C12-73AE7C7A0194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4E0EF5-18A4-40FB-AD6A-48A09D47D435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BBDD7B20-D03A-41B1-ADB8-4BBCF2500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BE0A5-28B6-4470-84BE-4BB1A2BC5169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39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41739A-DCEB-4E2C-8281-F711872ADE4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B62B070-7AB9-4E73-B1FA-3E66CF081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D9DB1-3195-4918-8B6E-3B0533D0C828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911396-3826-44FE-8F9E-DB8C9551A815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D50E740-3744-4DBC-92B6-799D869EA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14060-B8A2-4314-B18D-8DFDE2B51F39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27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6328A-2089-4828-960D-73861808747E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62AD7-D887-4D47-B660-97233F9BB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6D63-2EDB-4C01-9176-B3FA53DE0F0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5BE83B-2710-4DCD-901E-191725C14AEC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327B626-4C9F-4284-A287-7397DFCF7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F3618-90FB-412A-B939-E4943C2E2260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95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7543FB-108A-4D87-973E-51DFCDD329D3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BDE4ABD-3426-48F9-9596-FD8655AD2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06ACCE4-7FAA-45D6-A6F1-E083F043B89B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0BA62A-8A09-4BF9-B65B-F95395ED00C2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0B2147A-2E7A-45E5-A2EA-B9B7BBA29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13C27B-29FC-4596-BF33-D2A712E73703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9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DF85AD-2599-4508-9D0C-7F51379864CF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FA8AB84-EF14-4472-84F1-B552178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A6872-D110-4D1F-A04C-687579F7DF06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928990-6062-4EEC-9630-3B1EFA8D5A51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C36FBC1B-0808-4A81-A7A8-628E226DD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9D35708-911C-45D2-8EB7-6FCA326B7DE8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9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43000"/>
            <a:ext cx="4003962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869" y="1143000"/>
            <a:ext cx="4035019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7C8A63-01D8-437D-9670-BF404328C363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2745E1D-BAF6-4A6E-950C-7D5A3561F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68DDE0-B5BB-44A6-91B9-3D4693C29FD4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F4885F-D7E8-4D32-A814-8DFEF39DB504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355E1CE-4A88-4EF3-A79A-8BA320014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DE9CA-B736-4A5E-BCB4-F39A92F10CAD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45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0DD51C-9FA3-49BC-9EE7-6457BC5A8ADC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21C536C-1C6D-4EC5-8A65-AA1FB673D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6EE6ECC-DF61-439C-89F8-1DB537E2A8CA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23AD25-888D-4685-8757-32C82585FB2A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8D083018-EFA9-408E-8F8E-1D9AA754B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4188B20-61D4-4992-8F14-70FD902399AD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0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EC1623-4F38-4658-8F5C-A6E0288D7F24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01707-8756-49D9-8A10-60F0A038D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7595F7-71DC-4925-B463-E49D27FB3B3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62128A-16D5-4F4B-952A-FBEE475FEE11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3459B27-186E-4D9C-A47F-A292A19B8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37659C6-47C9-4DB8-B247-08FC4BE1DBEA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77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8E067C-2C0E-4E56-A5CD-A42EB32FC908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0434C9E-529F-4D5E-8A53-BB0C4A8B1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1C9D8-4579-49BE-8AAF-952F80F9F6CB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5C37B5-CCF6-4B5F-9967-E7AFB9D9C68F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0CC4BB6-C6E8-4880-9166-2A00CE085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444D3C-5F5B-4523-85D5-7A77E6FA173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13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29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A79E42-001D-44DF-AE26-8F0CDAE8BB32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52B79CB-DE47-4072-ACDF-0764037E4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F7E7F0-FF30-4685-AF4C-E166B7E7639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97605-C7CB-40B7-AB59-765956A20C28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B1398E39-8A29-417B-AE62-B16BB2F29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8980B78-CAC8-49CF-AD6E-D3989DEE3A12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9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1143000"/>
            <a:ext cx="3924845" cy="5079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143000"/>
            <a:ext cx="3944473" cy="51046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DE7EB29-F02D-4CD8-B750-DB73854D97C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B4EACD-FE0D-4D18-8C56-D0129E7AA929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8C464171-5769-4B07-9E6D-3E9F6AECD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49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4AC103-D228-471D-966E-03B85BC6971E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08EC6-34C6-4884-896C-44643ED72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7685450-CB5B-453D-BEC1-DD88AFCFDA41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C6E393-E891-46D9-A404-A95F4A8D15BD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DC6B539-934B-4732-B656-E14366183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20786C7-57AA-4AB7-89EE-7F8748A14CC3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47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5B1D6-4D15-448D-B053-D130B2A76C08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C0914C0-0D1A-4BD1-ACAE-2E83A2B3E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6A3A27-6F62-4BC1-BF4A-97ED23552A9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42B5E9-776F-48AC-9E15-2AE7E0D6C418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77FA4DA-E3A6-4F3E-8A75-5A5D97471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A891990-E08A-4A22-961C-53FADF387259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6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75F954-0FA0-4660-A579-F13860E008B7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247D86B-0F09-422B-9799-20279BCD9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981738-ABA8-4919-B991-9D2D31DEFC93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C04D20-8F89-484B-86BF-8C142435661E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E2062E0-B0E3-436C-B35A-5FC08069D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8BF47-5913-4734-8D9C-DFBA7EBD5102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99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F37DD9-AC61-411F-B147-B9CAE5B923CD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E75983C-7027-4984-B227-3C9F2D1D2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37ABEB-7356-4826-AE4F-4E6BB277E9D1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AE1D79-30A6-4B1B-8403-1B72376E0152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8CB4D7C-88C9-4106-9DB2-199B19C52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26DEE13-EDB4-456C-AFA4-5DD42ADE5F6E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2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901AAE-858C-4F53-B909-C40750C94C82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A72C605-FE0D-4D6A-B09C-F0120BAED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373C5D-23D3-4169-B072-093DEE7ED56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D05A0B-FCFF-4915-855B-72DC5813CDFA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A514187-D322-4EB7-B96E-1BD20A6EC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4C153-5E4B-48AD-AD47-27C8453F727F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17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40348-F95A-474D-AD3A-513FFECCB99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909F29E-1D71-4E0E-B8BF-9FEE43EE2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5ED229-CDAB-4CA1-9D2D-BF7DC4378533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F4992F-A9D8-4E2E-A450-EC14CDB8D49D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F67411A-AF03-48AA-B304-48E3AF5D4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9629FF2-B7A9-41D1-AB6E-391FF5078A1F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91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F49B36-B829-4153-AB2B-1B81D54DFDC2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A5D1CEB-6791-4F8F-910A-9D29FD9D5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4022972-9F74-4767-9B78-8C820D24B4F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DE79F-3848-4979-ADBD-9BEF23310E77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8042353-1EDE-48BC-A283-D91150A41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E721AAB-BEAC-46AB-B56C-158338013BF0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1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0CF69-E002-45E9-8A08-38111AFAF694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84BA6D3-506B-4D90-A421-1784CD9FA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60355-B97C-4306-A5E5-6E28FF3F30F9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CC796C-39C7-4A9B-A7D9-3D98E5C82E4A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16F8756-4B7E-4D29-8918-E8D07984B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B93CD2C-EA56-45E5-8239-060165BF0BE1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20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557B2E-EC7F-4171-BF83-AA866046F1D1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556D00-C7ED-46E6-A5F3-D973810E1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74334E-C97B-4E78-97AD-885B96606621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3251D6-70A2-44FA-ACD0-A26F0E2CA433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400AA7A-D055-4343-A014-66A773D41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9EBC9-CE79-41A5-9E13-94DC7551D781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49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39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869" y="1143000"/>
            <a:ext cx="4035019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07B440-D58D-44FA-BF18-1E4440500F9B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76CFFC-83A3-4046-8260-6C467815C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73EC7C9-918D-499A-815B-2C562F14F7C9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8BE74-E1C3-4AC8-99ED-5BCF51391FD9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AA16511-68F8-4DBC-80DA-BEE015DB6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951F1F-29AA-4449-9A10-A187A85A82A1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9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4" y="1156596"/>
            <a:ext cx="4008681" cy="5168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56596"/>
            <a:ext cx="3993970" cy="516866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B15885-78E8-4A45-8DA3-02FB8031F9A9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0B7826D-3108-4589-818E-99B506DFA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A2C5A53-646E-4963-9D01-A9E03C5D2393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8BF9DC-7F11-438B-B8AE-734D5441F6AB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BCAFF9C-259A-4263-A780-9FC512558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F85E7FB-2502-4C53-8C6D-7C515B15AD1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4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40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43000"/>
            <a:ext cx="4003962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869" y="1143000"/>
            <a:ext cx="4035019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C50BFC-1A11-4576-BE25-99B2245636BE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FAD1A80-E5D9-4727-A7E0-7E85E231E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C4881A-4ECF-483E-9440-91A0B6FC5C15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DC9B72-BB8D-44C0-BBE7-01CD88AEB247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E420927C-6002-45A8-9779-98E34992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AF5C4A8-41BB-4675-841F-AE5DD088C89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70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41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43000"/>
            <a:ext cx="4003962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869" y="1143000"/>
            <a:ext cx="4035019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66454-103D-412C-BF53-E7A2D0751283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CD1B73-32AB-4C05-AD32-020EB95E6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4BDDA6-80FC-4D88-8C33-66571144761D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293458-80B4-4BFA-BE60-406C9BEA2C07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1EFBF29-359F-4C5C-96D4-380669BE8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DB53031-AD76-459C-9089-1387F05D956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96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42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43000"/>
            <a:ext cx="4003962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80C768-49D8-4AF8-BA4C-641F77BEB4B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E7D6032-6774-43F2-93BD-FD92CB55A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0B11D6E-4B20-4F18-B7BB-2729DC49C2DA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96D2A1-8F4A-4075-A715-1CA1DDF959A4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EBB36D-A550-4073-AF8F-21BB9C431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A88BE-0311-469C-B7BD-CB4418249F45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3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2C49-E470-415E-8CC8-B9A5DB0396D7}" type="slidenum">
              <a:rPr lang="en-US" smtClean="0"/>
              <a:t>43</a:t>
            </a:fld>
            <a:endParaRPr lang="en-US"/>
          </a:p>
        </p:txBody>
      </p:sp>
      <p:pic>
        <p:nvPicPr>
          <p:cNvPr id="12" name="7FE30CEE-2E97-4797-BC6A-A449EF2CD2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4120" y="718008"/>
            <a:ext cx="2358730" cy="302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36027" y="3975070"/>
            <a:ext cx="7078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Continue your Product Education with High Bar U!!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1 - Monthly 10 minute training video that is fun and informative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Automatically receive an (electronic) $5.00 gift card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55” TV giveaway each month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Also, 1 trip for 2 to Las Vegas drawn at the end of the year. </a:t>
            </a:r>
          </a:p>
          <a:p>
            <a:pPr lvl="1"/>
            <a:r>
              <a:rPr lang="en-US" dirty="0"/>
              <a:t>      All expenses paid!!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3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2C49-E470-415E-8CC8-B9A5DB0396D7}" type="slidenum">
              <a:rPr lang="en-US" smtClean="0"/>
              <a:t>44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80" y="1295400"/>
            <a:ext cx="4553262" cy="3035508"/>
          </a:xfrm>
          <a:prstGeom prst="rect">
            <a:avLst/>
          </a:prstGeom>
        </p:spPr>
      </p:pic>
      <p:pic>
        <p:nvPicPr>
          <p:cNvPr id="15" name="7FE30CEE-2E97-4797-BC6A-A449EF2CD2F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3801" y="1594402"/>
            <a:ext cx="1682383" cy="216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rId5"/>
          </p:cNvPr>
          <p:cNvSpPr txBox="1"/>
          <p:nvPr/>
        </p:nvSpPr>
        <p:spPr>
          <a:xfrm>
            <a:off x="2410965" y="4953000"/>
            <a:ext cx="3984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tx2"/>
                </a:solidFill>
                <a:latin typeface="Arial Black" panose="020B0A04020102020204" pitchFamily="34" charset="0"/>
                <a:hlinkClick r:id="rId3"/>
              </a:rPr>
              <a:t>High Bar U Overview Video</a:t>
            </a:r>
            <a:endParaRPr lang="en-US" sz="2000" u="sng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28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2C49-E470-415E-8CC8-B9A5DB0396D7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4236" y="4876883"/>
            <a:ext cx="6135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www.highbarbrands.com/resources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7801D-9F12-4726-9AF2-29708B268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2" y="1371600"/>
            <a:ext cx="8762995" cy="29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2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2C49-E470-415E-8CC8-B9A5DB0396D7}" type="slidenum">
              <a:rPr lang="en-US" smtClean="0"/>
              <a:t>46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70171" y="1066800"/>
            <a:ext cx="4648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Order, download, or view updated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or Download Minimizer Power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all Minimizer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 POP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FAQ’s!!!!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 all of our product photos and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Floor mat selector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Facebook-ready posts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0" y="4587281"/>
            <a:ext cx="51221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Setup a shortcut on your phone!!</a:t>
            </a:r>
          </a:p>
        </p:txBody>
      </p:sp>
      <p:pic>
        <p:nvPicPr>
          <p:cNvPr id="14" name="A102388A-65B9-45F2-B2B5-56DA725AE4F3" descr="A102388A-65B9-45F2-B2B5-56DA725AE4F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594" y="3429000"/>
            <a:ext cx="1601814" cy="283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3429000"/>
            <a:ext cx="609600" cy="533400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743200" y="3886200"/>
            <a:ext cx="1730285" cy="70108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EF04D2-C523-43FB-BE00-95EFD4D4A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2" y="1443204"/>
            <a:ext cx="3818107" cy="12849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2ED2EB-8BC1-4E7D-BE51-8731811A9C1F}"/>
              </a:ext>
            </a:extLst>
          </p:cNvPr>
          <p:cNvSpPr/>
          <p:nvPr/>
        </p:nvSpPr>
        <p:spPr>
          <a:xfrm>
            <a:off x="2159341" y="3580214"/>
            <a:ext cx="228600" cy="2297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66A39-22FF-4B3A-B363-3D93CF01B481}"/>
              </a:ext>
            </a:extLst>
          </p:cNvPr>
          <p:cNvSpPr/>
          <p:nvPr/>
        </p:nvSpPr>
        <p:spPr>
          <a:xfrm>
            <a:off x="2160495" y="3602237"/>
            <a:ext cx="228600" cy="2297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E2FE9-666E-467D-A821-06F1784A1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187" y="3595988"/>
            <a:ext cx="219850" cy="22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6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63685" y="2841615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Thank You!!</a:t>
            </a:r>
            <a:endParaRPr lang="en-US" sz="4800" b="1" dirty="0">
              <a:ln w="900" cmpd="sng">
                <a:solidFill>
                  <a:srgbClr val="C00000">
                    <a:alpha val="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4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1" cy="52217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FF2E64-ECC5-43D6-B019-44C761781905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5EF0-F0B6-4012-A15E-79E057C20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B240786-713E-439D-9B7C-5D16474A414C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563025-7D6A-46F5-84D7-28C4A13D63BA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C001090-ADC7-4231-B8D1-8F5D329C3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3875E69-BEFD-4B63-845E-37C2D1927CD9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1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52265-AE78-40D4-AEEB-2547487BD93E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1A3FFB9-1341-42F9-8270-DFFDFA614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24E94D-145D-45D5-93F6-4A905A5B521C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2E6561-1CDF-4354-A7FE-BF4BCFA1C859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54B335A-C620-4304-A881-7ACCB69AC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000A8B7-A370-43A4-8295-A531E59D2EC6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400FB-7D26-4374-9B69-83C01ECF9089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1DF3D-48B5-4348-A17F-023BAFBD5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736F2-3812-4E0C-9E0C-2422A3743E2A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B15B83-6843-4629-AC4F-439C5123FC24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0055D6B-4A98-4270-A5BD-7CDF07C79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37F2-2CAD-4D14-8DB0-751CB58A8817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4B4E0B-792D-4894-8FD2-E8E9B3FA26A7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40D5840-513C-4D4C-8352-16D0FE9C4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430BFE-F7C5-42E7-A608-8A2E0A325ECE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751E0E-BD99-41B0-9379-0FB7227100B8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90308CA3-3C08-4821-929A-19219008F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378CD62-F0FA-49C6-A2B4-DF87DBF787ED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6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Minimizer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DFB18-315D-4B54-BA3E-E98AB6D85FA5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03963" cy="518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69" y="1143000"/>
            <a:ext cx="4035020" cy="5221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E4E444-50FF-4D46-95C5-B4B689C4B0BA}"/>
              </a:ext>
            </a:extLst>
          </p:cNvPr>
          <p:cNvCxnSpPr/>
          <p:nvPr/>
        </p:nvCxnSpPr>
        <p:spPr>
          <a:xfrm>
            <a:off x="228601" y="489555"/>
            <a:ext cx="84897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E40A715-EB0D-4528-9628-F2132599B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18" y="-72888"/>
            <a:ext cx="2358730" cy="13280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510E9C-FB19-42DF-A466-BEBC05764227}"/>
              </a:ext>
            </a:extLst>
          </p:cNvPr>
          <p:cNvGrpSpPr/>
          <p:nvPr/>
        </p:nvGrpSpPr>
        <p:grpSpPr>
          <a:xfrm>
            <a:off x="76200" y="558132"/>
            <a:ext cx="2420661" cy="507831"/>
            <a:chOff x="76200" y="558132"/>
            <a:chExt cx="2420661" cy="507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347C04-7D02-4671-AB51-62F10FF6814D}"/>
                </a:ext>
              </a:extLst>
            </p:cNvPr>
            <p:cNvSpPr txBox="1"/>
            <p:nvPr/>
          </p:nvSpPr>
          <p:spPr>
            <a:xfrm>
              <a:off x="76200" y="558132"/>
              <a:ext cx="112464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Arial Black" panose="020B0A04020102020204" pitchFamily="34" charset="0"/>
                </a:rPr>
                <a:t>2021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EDE0B0B-B1A7-4FA5-A811-0967899CB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95" y="638906"/>
              <a:ext cx="1460366" cy="3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3E63465-6E95-470D-AE74-9FCCB9AB5A23}"/>
              </a:ext>
            </a:extLst>
          </p:cNvPr>
          <p:cNvSpPr/>
          <p:nvPr/>
        </p:nvSpPr>
        <p:spPr>
          <a:xfrm>
            <a:off x="228601" y="497412"/>
            <a:ext cx="3939539" cy="93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50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300</Words>
  <Application>Microsoft Office PowerPoint</Application>
  <PresentationFormat>On-screen Show (4:3)</PresentationFormat>
  <Paragraphs>155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Line Performance History</dc:title>
  <dc:creator>Rebecca Broton</dc:creator>
  <cp:lastModifiedBy>Rick Swenson</cp:lastModifiedBy>
  <cp:revision>233</cp:revision>
  <dcterms:created xsi:type="dcterms:W3CDTF">2015-10-20T13:22:51Z</dcterms:created>
  <dcterms:modified xsi:type="dcterms:W3CDTF">2021-05-04T17:32:17Z</dcterms:modified>
</cp:coreProperties>
</file>